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</p:sldIdLst>
  <p:sldSz cx="12192000" cy="6858000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3" d="100"/>
          <a:sy n="53" d="100"/>
        </p:scale>
        <p:origin x="691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8A7A8-6C43-4736-A1AD-BA98216ECA1F}" type="datetimeFigureOut">
              <a:rPr lang="ru-RU" smtClean="0"/>
              <a:t>05.07.2017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3173D-0907-4C31-9DF0-93820F3FD7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3758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8A7A8-6C43-4736-A1AD-BA98216ECA1F}" type="datetimeFigureOut">
              <a:rPr lang="ru-RU" smtClean="0"/>
              <a:t>05.07.2017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3173D-0907-4C31-9DF0-93820F3FD7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849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8A7A8-6C43-4736-A1AD-BA98216ECA1F}" type="datetimeFigureOut">
              <a:rPr lang="ru-RU" smtClean="0"/>
              <a:t>05.07.2017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3173D-0907-4C31-9DF0-93820F3FD7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5850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8A7A8-6C43-4736-A1AD-BA98216ECA1F}" type="datetimeFigureOut">
              <a:rPr lang="ru-RU" smtClean="0"/>
              <a:t>05.07.2017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3173D-0907-4C31-9DF0-93820F3FD7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9536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8A7A8-6C43-4736-A1AD-BA98216ECA1F}" type="datetimeFigureOut">
              <a:rPr lang="ru-RU" smtClean="0"/>
              <a:t>05.07.2017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3173D-0907-4C31-9DF0-93820F3FD7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781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8A7A8-6C43-4736-A1AD-BA98216ECA1F}" type="datetimeFigureOut">
              <a:rPr lang="ru-RU" smtClean="0"/>
              <a:t>05.07.2017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3173D-0907-4C31-9DF0-93820F3FD7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3370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8A7A8-6C43-4736-A1AD-BA98216ECA1F}" type="datetimeFigureOut">
              <a:rPr lang="ru-RU" smtClean="0"/>
              <a:t>05.07.2017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3173D-0907-4C31-9DF0-93820F3FD7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6679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8A7A8-6C43-4736-A1AD-BA98216ECA1F}" type="datetimeFigureOut">
              <a:rPr lang="ru-RU" smtClean="0"/>
              <a:t>05.07.2017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3173D-0907-4C31-9DF0-93820F3FD7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5313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8A7A8-6C43-4736-A1AD-BA98216ECA1F}" type="datetimeFigureOut">
              <a:rPr lang="ru-RU" smtClean="0"/>
              <a:t>05.07.2017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3173D-0907-4C31-9DF0-93820F3FD7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2473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8A7A8-6C43-4736-A1AD-BA98216ECA1F}" type="datetimeFigureOut">
              <a:rPr lang="ru-RU" smtClean="0"/>
              <a:t>05.07.2017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3173D-0907-4C31-9DF0-93820F3FD7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3123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8A7A8-6C43-4736-A1AD-BA98216ECA1F}" type="datetimeFigureOut">
              <a:rPr lang="ru-RU" smtClean="0"/>
              <a:t>05.07.2017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3173D-0907-4C31-9DF0-93820F3FD7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4138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28A7A8-6C43-4736-A1AD-BA98216ECA1F}" type="datetimeFigureOut">
              <a:rPr lang="ru-RU" smtClean="0"/>
              <a:t>05.07.2017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53173D-0907-4C31-9DF0-93820F3FD7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50971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. участники и преподаватели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480439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. лауреаты и участники, жюри и администрация ЖДШИ №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839190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RePack by Diakov</cp:lastModifiedBy>
  <cp:revision>1</cp:revision>
  <dcterms:created xsi:type="dcterms:W3CDTF">2017-07-05T08:24:29Z</dcterms:created>
  <dcterms:modified xsi:type="dcterms:W3CDTF">2017-07-05T08:24:34Z</dcterms:modified>
</cp:coreProperties>
</file>